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74" r:id="rId9"/>
    <p:sldId id="275" r:id="rId10"/>
    <p:sldId id="276" r:id="rId11"/>
    <p:sldId id="277" r:id="rId12"/>
    <p:sldId id="285" r:id="rId13"/>
    <p:sldId id="284" r:id="rId14"/>
    <p:sldId id="283" r:id="rId15"/>
    <p:sldId id="282" r:id="rId16"/>
    <p:sldId id="281" r:id="rId17"/>
    <p:sldId id="280" r:id="rId18"/>
    <p:sldId id="279" r:id="rId19"/>
    <p:sldId id="278" r:id="rId20"/>
    <p:sldId id="290" r:id="rId21"/>
    <p:sldId id="289" r:id="rId22"/>
    <p:sldId id="288" r:id="rId23"/>
    <p:sldId id="287" r:id="rId24"/>
    <p:sldId id="286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000"/>
    <a:srgbClr val="00E200"/>
    <a:srgbClr val="FFD100"/>
    <a:srgbClr val="F48F2D"/>
    <a:srgbClr val="E4AECF"/>
    <a:srgbClr val="00E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FE978-86D5-4C0E-8C83-032C493FD17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AD17F-F4CF-451D-83BF-5F4E87166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C277B-B9BF-4A85-97E0-A4F5200258BF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7B24-E6DF-4FA7-A8F1-3A5AADC67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275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FDB89-47B9-4076-98D6-145043B1A270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B00CF-B729-468E-85D5-6120416DB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136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53CE-E26F-4684-8039-E626FA79FE0C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CE62-74DF-46D6-9930-4D37BC2C0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532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3326-BE00-49F4-B64E-B87F142F3B26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A318-C063-432D-977A-C49FF2981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431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B1E33-0710-4E80-974F-B0E9E9EA06C6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91D8-D9FB-4137-A4C1-4EC172696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833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6C91-DB25-476A-A3AA-76AAC991BF51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B8C8-0996-4648-9AA1-FE6CDCC58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29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B9C1-DACB-465B-BC51-992C67DC3A7D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F8DCE-435E-4E74-B385-281A39D86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1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6028-C51E-41A3-BBF5-6208DB48974F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08D3-0286-4A64-9EE2-F50DE7FB3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46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9E173-DB73-49A5-8ECF-8F2A014E2F58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C295E-F3C2-465E-9141-BC1C0FE3A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474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733E-C742-4178-B230-0364A037BB22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F51C-E8E9-45A6-AB29-915ACAB5B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547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5373-F058-4B12-85D0-0E5B86011776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F89B-A9BB-4699-97DD-67CAB489A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47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6EB072-5070-4C00-A8B5-2EB51516A949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ACAA79-FF23-417F-9378-A6D84015A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426422" y="448731"/>
            <a:ext cx="7050087" cy="2006151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r>
              <a:rPr lang="ru-RU" dirty="0" smtClean="0">
                <a:solidFill>
                  <a:srgbClr val="FC0000"/>
                </a:solidFill>
              </a:rPr>
              <a:t>Адаптация детей раннего возраста к условиям ДОУ</a:t>
            </a:r>
            <a:endParaRPr lang="ru-RU" dirty="0">
              <a:solidFill>
                <a:srgbClr val="FC0000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670300" y="3371850"/>
            <a:ext cx="5473700" cy="161421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Воспитатель МКДОУ №249: </a:t>
            </a:r>
            <a:r>
              <a:rPr lang="ru-RU" dirty="0">
                <a:solidFill>
                  <a:srgbClr val="0070C0"/>
                </a:solidFill>
              </a:rPr>
              <a:t>Заева Н.Н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esktop\Новая папка\image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59" y="2215978"/>
            <a:ext cx="4238874" cy="3081897"/>
          </a:xfrm>
          <a:prstGeom prst="rect">
            <a:avLst/>
          </a:prstGeom>
          <a:ln>
            <a:solidFill>
              <a:srgbClr val="FFC000"/>
            </a:solidFill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09781" y="1268626"/>
            <a:ext cx="292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 квадратик и кружочек,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Ты найди скорей дружочек!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9503" y="5436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10032" y="848498"/>
            <a:ext cx="3073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Подрастай, лучок, смелей,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Наливайся, зеленей.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Говорят, зелёный лук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Лечит от семи недуг!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777\Desktop\Новая папка (2)\image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5523" y="2191264"/>
            <a:ext cx="4464909" cy="31899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293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1924" y="345989"/>
            <a:ext cx="62978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Социально- коммуникативное развитие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777\Desktop\MVI_0107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915" y="2218944"/>
            <a:ext cx="4217416" cy="316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777\Desktop\Новая папка\image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224" y="2218797"/>
            <a:ext cx="4303776" cy="315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54876" y="1276865"/>
            <a:ext cx="57570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 детский садик мы пришли и друзей  себе нашли!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Будем вместе мы играть!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И не будем мы скучать!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3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77\Desktop\Новая папка\image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7" y="3560064"/>
            <a:ext cx="3980883" cy="2718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777\Desktop\Новая папка\image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2476" y="3572256"/>
            <a:ext cx="3966410" cy="28807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777\Desktop\Новая папка\image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8849" y="219457"/>
            <a:ext cx="4555935" cy="31462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6293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8443" y="263611"/>
            <a:ext cx="353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Физическое развитие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4" name="Picture 4" descr="C:\Users\777\Desktop\Новая папка\image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92" y="2787395"/>
            <a:ext cx="4120896" cy="301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48930" y="947351"/>
            <a:ext cx="38100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C0000"/>
                </a:solidFill>
              </a:rPr>
              <a:t>Детки все ещё в кроватках,</a:t>
            </a:r>
          </a:p>
          <a:p>
            <a:r>
              <a:rPr lang="ru-RU" sz="2000" dirty="0" smtClean="0">
                <a:solidFill>
                  <a:srgbClr val="FC0000"/>
                </a:solidFill>
              </a:rPr>
              <a:t>Дружно делают зарядку,</a:t>
            </a:r>
          </a:p>
          <a:p>
            <a:r>
              <a:rPr lang="ru-RU" sz="2000" dirty="0" smtClean="0">
                <a:solidFill>
                  <a:srgbClr val="FC0000"/>
                </a:solidFill>
              </a:rPr>
              <a:t>А  потом по дорожке мы шагаем,</a:t>
            </a:r>
          </a:p>
          <a:p>
            <a:r>
              <a:rPr lang="ru-RU" sz="2000" dirty="0" smtClean="0">
                <a:solidFill>
                  <a:srgbClr val="FC0000"/>
                </a:solidFill>
              </a:rPr>
              <a:t>Дружно ножки развиваем!</a:t>
            </a:r>
          </a:p>
        </p:txBody>
      </p:sp>
      <p:pic>
        <p:nvPicPr>
          <p:cNvPr id="3074" name="Picture 2" descr="C:\Users\777\Desktop\Новая папка (2)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8980">
            <a:off x="4889402" y="3146727"/>
            <a:ext cx="3987328" cy="2392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293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77\Desktop\Новая папка\image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4935" y="2243093"/>
            <a:ext cx="5843159" cy="3503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98444" y="609599"/>
            <a:ext cx="30485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 дорожкам мы прошли,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И кататься все пошли.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Еле-еле , еле – еле 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Закружили карусели!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3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1352" y="214184"/>
            <a:ext cx="3888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Речевое развитие.</a:t>
            </a:r>
            <a:endParaRPr lang="ru-RU" sz="2800" dirty="0"/>
          </a:p>
        </p:txBody>
      </p:sp>
      <p:pic>
        <p:nvPicPr>
          <p:cNvPr id="6146" name="Picture 2" descr="C:\Users\777\Desktop\Новая папка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71" y="2726386"/>
            <a:ext cx="3445881" cy="2759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33772" y="931864"/>
            <a:ext cx="42210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Я чудесный мешочек,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Всем ребятам я дружочек,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Очень хочется мне знать,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Как вы любите играть и стихи читать.</a:t>
            </a:r>
          </a:p>
        </p:txBody>
      </p:sp>
      <p:pic>
        <p:nvPicPr>
          <p:cNvPr id="4098" name="Picture 2" descr="C:\Users\777\Desktop\Новая папка (2)\image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241" y="2706294"/>
            <a:ext cx="4670931" cy="2802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293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77\Desktop\Новая папка (2)\image (5).jpg"/>
          <p:cNvPicPr>
            <a:picLocks noChangeAspect="1" noChangeArrowheads="1"/>
          </p:cNvPicPr>
          <p:nvPr/>
        </p:nvPicPr>
        <p:blipFill>
          <a:blip r:embed="rId2" cstate="print"/>
          <a:srcRect l="3218"/>
          <a:stretch>
            <a:fillRect/>
          </a:stretch>
        </p:blipFill>
        <p:spPr bwMode="auto">
          <a:xfrm>
            <a:off x="337751" y="3097428"/>
            <a:ext cx="5302364" cy="32872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C:\Users\777\Desktop\Новая папка (2)\image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973" y="387406"/>
            <a:ext cx="4254426" cy="2552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293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77\Desktop\MVI_0107 (2).png"/>
          <p:cNvPicPr>
            <a:picLocks noChangeAspect="1" noChangeArrowheads="1"/>
          </p:cNvPicPr>
          <p:nvPr/>
        </p:nvPicPr>
        <p:blipFill>
          <a:blip r:embed="rId2" cstate="print"/>
          <a:srcRect l="11429" t="1451" r="29359"/>
          <a:stretch>
            <a:fillRect/>
          </a:stretch>
        </p:blipFill>
        <p:spPr bwMode="auto">
          <a:xfrm>
            <a:off x="0" y="826016"/>
            <a:ext cx="4415482" cy="5511682"/>
          </a:xfrm>
          <a:prstGeom prst="ellipse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080952" y="189471"/>
            <a:ext cx="5400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Художественно- эстетическое развитие.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 rot="377293">
            <a:off x="2232454" y="1276864"/>
            <a:ext cx="369498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Ладошки лепят и рисуют,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за работу принимаются,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ничего не опасаются!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777\Desktop\Новая папка (2)\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0973" y="2800865"/>
            <a:ext cx="4599459" cy="275967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293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777\Desktop\MVI_0107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48" y="2265474"/>
            <a:ext cx="4717223" cy="353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777\Desktop\Новая папка\image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9710" y="2377440"/>
            <a:ext cx="396429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1838" y="494270"/>
            <a:ext cx="6277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Любим петь и танцевать и на дудочках играть!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293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3643" y="560172"/>
            <a:ext cx="576301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Достигнутые результаты.</a:t>
            </a:r>
          </a:p>
          <a:p>
            <a:endParaRPr lang="ru-RU" dirty="0" smtClean="0"/>
          </a:p>
          <a:p>
            <a:r>
              <a:rPr lang="ru-RU" dirty="0" smtClean="0"/>
              <a:t>1. </a:t>
            </a:r>
            <a:r>
              <a:rPr lang="ru-RU" sz="2000" dirty="0" smtClean="0"/>
              <a:t>Организация развивающей предметно-пространственной среды способствовало лёгкой и средней степени адаптации детей раннего возраста к ДОУ.</a:t>
            </a:r>
          </a:p>
          <a:p>
            <a:r>
              <a:rPr lang="ru-RU" sz="2000" dirty="0" smtClean="0"/>
              <a:t>2. Реализация личностно- ориентированной модели общения с каждым ребёнком.</a:t>
            </a:r>
          </a:p>
          <a:p>
            <a:r>
              <a:rPr lang="ru-RU" sz="2000" dirty="0" smtClean="0"/>
              <a:t>3. Физическое развитие  соответствует возрастным нормам.</a:t>
            </a:r>
          </a:p>
          <a:p>
            <a:r>
              <a:rPr lang="ru-RU" sz="2000" dirty="0" smtClean="0"/>
              <a:t>4. Сформированы начальные навыки ролевого поведения детей , речевая активность в процессе игрового общения со взрослыми и сверстниками составляет 73%.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6293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732" y="283334"/>
            <a:ext cx="8215993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i="1" dirty="0" smtClean="0"/>
              <a:t>«Дети должны жить в мире красоты, игры, сказки, музыки, рисунка,    фантазии и творчества»   </a:t>
            </a:r>
          </a:p>
          <a:p>
            <a:pPr>
              <a:spcAft>
                <a:spcPts val="1000"/>
              </a:spcAft>
            </a:pPr>
            <a:r>
              <a:rPr lang="ru-RU" sz="2000" b="1" i="1" dirty="0" smtClean="0"/>
              <a:t>                                                                            В.А. Сухомлинский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/>
              <a:t>Актуальность проблемы адаптации обусловлена:</a:t>
            </a:r>
          </a:p>
          <a:p>
            <a:r>
              <a:rPr lang="ru-RU" sz="2000" dirty="0" smtClean="0"/>
              <a:t>- повышением возрастного порога начала посещения ребенком дошкольного учреждения (до 3 лет)</a:t>
            </a:r>
          </a:p>
          <a:p>
            <a:r>
              <a:rPr lang="ru-RU" sz="2000" dirty="0" smtClean="0"/>
              <a:t>-организацией образовательного процесса в дошкольных</a:t>
            </a:r>
            <a:br>
              <a:rPr lang="ru-RU" sz="2000" dirty="0" smtClean="0"/>
            </a:br>
            <a:r>
              <a:rPr lang="ru-RU" sz="2000" dirty="0" smtClean="0"/>
              <a:t>учреждениях, изменение в жизни ребенка социальных условий;</a:t>
            </a:r>
          </a:p>
          <a:p>
            <a:r>
              <a:rPr lang="ru-RU" sz="2000" dirty="0" smtClean="0"/>
              <a:t>- своеобразием межличностных взаимоотношений взрослых и детей, с уровнем привязанности ребенка к матери;</a:t>
            </a:r>
          </a:p>
          <a:p>
            <a:r>
              <a:rPr lang="ru-RU" sz="2000" dirty="0" smtClean="0"/>
              <a:t>- индивидуальными особенностями ребенка: возрастными, психо­логическими, психофизиологическими, нейрофизиологическими, психо­генетическими.</a:t>
            </a:r>
          </a:p>
          <a:p>
            <a:pPr>
              <a:buFontTx/>
              <a:buChar char="-"/>
            </a:pPr>
            <a:r>
              <a:rPr lang="ru-RU" sz="2000" dirty="0" smtClean="0"/>
              <a:t>работа с родителями перед поступлением в ДОУ.</a:t>
            </a:r>
          </a:p>
          <a:p>
            <a:pPr indent="270510" algn="just"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5" descr="jigsaw-puzzle-block-modif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1957" y="5267459"/>
            <a:ext cx="1661781" cy="1171080"/>
          </a:xfrm>
          <a:prstGeom prst="rect">
            <a:avLst/>
          </a:prstGeom>
        </p:spPr>
      </p:pic>
      <p:pic>
        <p:nvPicPr>
          <p:cNvPr id="6" name="Рисунок 5" descr="1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6463" y="4942936"/>
            <a:ext cx="1613677" cy="1495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96" y="1597897"/>
            <a:ext cx="84402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5. Реализация проекта способствовала накоплению </a:t>
            </a:r>
          </a:p>
          <a:p>
            <a:r>
              <a:rPr lang="ru-RU" sz="2800" dirty="0" smtClean="0"/>
              <a:t>опыта доброжелательных взаимоотношений со сверстниками.</a:t>
            </a:r>
          </a:p>
          <a:p>
            <a:r>
              <a:rPr lang="ru-RU" sz="2800" dirty="0" smtClean="0"/>
              <a:t>6. Различные нетрадиционные формы работы и взаимодействие</a:t>
            </a:r>
          </a:p>
          <a:p>
            <a:r>
              <a:rPr lang="ru-RU" sz="2800" dirty="0" smtClean="0"/>
              <a:t>Через электронную почту-интернет с родителями способствовали</a:t>
            </a:r>
          </a:p>
          <a:p>
            <a:r>
              <a:rPr lang="ru-RU" sz="2800" dirty="0" smtClean="0"/>
              <a:t> развитию сотрудничества с педагогами ДОУ.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57167" y="914400"/>
          <a:ext cx="6603357" cy="4563076"/>
        </p:xfrm>
        <a:graphic>
          <a:graphicData uri="http://schemas.openxmlformats.org/drawingml/2006/table">
            <a:tbl>
              <a:tblPr/>
              <a:tblGrid>
                <a:gridCol w="1742083"/>
                <a:gridCol w="1624104"/>
                <a:gridCol w="1613066"/>
                <a:gridCol w="1624104"/>
              </a:tblGrid>
              <a:tr h="94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Образовательные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64" marR="64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Умения сформированы 2015/16         2016/17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64" marR="64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Умения находятся в стадии формирования 2015/16         2016/17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64" marR="64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Умения не сформированы 2015/16         2016/17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64" marR="64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1. социально-коммуникативное развитие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2. познавательное развитие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3. речевое развитие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4. художественно-эстетическое развитие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5. физическое развитие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64" marR="64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79145" algn="ctr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85%	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100%            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79145" algn="ctr"/>
                        </a:tabLs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79145" algn="ctr"/>
                        </a:tabLs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%	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85,3%            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%            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85,3%    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85%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92,9%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%              100%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64" marR="64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%                0%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%                14,7%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%                14,7%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%                 7,1%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%                 0%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64" marR="64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064" marR="64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344562" y="98854"/>
            <a:ext cx="51898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9463" algn="ct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Итоговые показатели развития детей раннего возраста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3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7957" y="807309"/>
            <a:ext cx="4147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Всех улыбкою согреем,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Кому грустно - пожалеем</a:t>
            </a:r>
            <a:r>
              <a:rPr lang="ru-RU" sz="2800" dirty="0" smtClean="0">
                <a:solidFill>
                  <a:srgbClr val="FF0000"/>
                </a:solidFill>
              </a:rPr>
              <a:t>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777\Desktop\Новая папка\image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466" y="2100008"/>
            <a:ext cx="6659985" cy="399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293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2928" y="387178"/>
            <a:ext cx="39751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Ведь не зря зовёмся мы-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«СОЛНЫШКИ!»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777\Desktop\Новая папка (2)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619" y="2190307"/>
            <a:ext cx="6774417" cy="4062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293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984" y="2703109"/>
            <a:ext cx="7510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3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3060" y="1024174"/>
            <a:ext cx="7461849" cy="484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Цель проекта: </a:t>
            </a:r>
            <a:endParaRPr lang="ru-RU" sz="2800" dirty="0" smtClean="0"/>
          </a:p>
          <a:p>
            <a:r>
              <a:rPr lang="ru-RU" sz="2800" dirty="0" smtClean="0"/>
              <a:t>Оказание психолого-педагогической поддержки детям, поступающим в ДОУ.</a:t>
            </a:r>
          </a:p>
          <a:p>
            <a:r>
              <a:rPr lang="ru-RU" sz="2800" dirty="0" smtClean="0"/>
              <a:t>Этим определяются основные задачи, решаемые проектом:</a:t>
            </a:r>
          </a:p>
          <a:p>
            <a:r>
              <a:rPr lang="ru-RU" sz="2800" b="1" dirty="0" smtClean="0"/>
              <a:t>Задачи проекта:</a:t>
            </a:r>
            <a:endParaRPr lang="ru-RU" sz="2800" dirty="0" smtClean="0"/>
          </a:p>
          <a:p>
            <a:pPr lvl="0"/>
            <a:r>
              <a:rPr lang="ru-RU" sz="2800" dirty="0" smtClean="0"/>
              <a:t>Создание условий для успешной адаптации детей раннего возраста к условиям ДОУ.</a:t>
            </a:r>
          </a:p>
          <a:p>
            <a:pPr lvl="0"/>
            <a:r>
              <a:rPr lang="ru-RU" sz="2800" dirty="0" smtClean="0"/>
              <a:t>Развитие сотрудничества с родителями в период адаптации малышей в ДОУ.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Содержимое 5" descr="jigsaw-puzzle-block-modif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1717" y="5291843"/>
            <a:ext cx="1661781" cy="1171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9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5346" y="95347"/>
            <a:ext cx="7454947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6275" indent="-44513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endParaRPr lang="en-US" sz="1200" b="1" spc="15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 indent="-44513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endParaRPr lang="en-US" sz="1200" b="1" spc="15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6275" indent="-44513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endParaRPr lang="en-US" sz="1200" b="1" spc="15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 smtClean="0"/>
              <a:t>Словесные</a:t>
            </a:r>
          </a:p>
          <a:p>
            <a:pPr algn="ctr"/>
            <a:r>
              <a:rPr lang="ru-RU" sz="3600" dirty="0" smtClean="0"/>
              <a:t>Наглядные</a:t>
            </a:r>
          </a:p>
          <a:p>
            <a:r>
              <a:rPr lang="ru-RU" sz="3600" dirty="0" smtClean="0"/>
              <a:t>Игровые </a:t>
            </a:r>
          </a:p>
          <a:p>
            <a:pPr algn="ctr"/>
            <a:r>
              <a:rPr lang="ru-RU" sz="3600" dirty="0" smtClean="0"/>
              <a:t>Практические </a:t>
            </a:r>
          </a:p>
          <a:p>
            <a:endParaRPr lang="ru-RU" sz="3600" dirty="0" smtClean="0"/>
          </a:p>
          <a:p>
            <a:r>
              <a:rPr lang="ru-RU" sz="3600" dirty="0" smtClean="0"/>
              <a:t>Социологические </a:t>
            </a:r>
          </a:p>
          <a:p>
            <a:endParaRPr lang="ru-RU" sz="3600" dirty="0" smtClean="0"/>
          </a:p>
          <a:p>
            <a:pPr marL="676275" indent="-445135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endParaRPr lang="ru-RU" sz="36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32585" y="578085"/>
            <a:ext cx="69159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Методы реализации проекта: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5" descr="jigsaw-puzzle-block-modif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385" y="4416102"/>
            <a:ext cx="2558458" cy="1802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524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jigsaw-puzzle-block-modif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52" y="3786997"/>
            <a:ext cx="2034104" cy="18357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9403" y="0"/>
            <a:ext cx="6671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6275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b="1" dirty="0" smtClean="0"/>
              <a:t> </a:t>
            </a:r>
            <a:r>
              <a:rPr lang="ru-RU" sz="2800" b="1" dirty="0" smtClean="0"/>
              <a:t>Принципы реализации проекта:</a:t>
            </a:r>
            <a:endParaRPr lang="ru-RU" sz="2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9598" y="830224"/>
            <a:ext cx="64972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Признание ребенка полноценным участником образовательных отношений;                                                                                                                 2.Построение образовательной деятельности на основе индивидуальных особенностей каждого ребенка;                                                                                                3.Единство целей, задач, методов, средств в их достижении;                               </a:t>
            </a:r>
          </a:p>
          <a:p>
            <a:r>
              <a:rPr lang="ru-RU" sz="2000" dirty="0" smtClean="0"/>
              <a:t>4. принцип интеграции образовательных областей;                                                                                                                               5. Принцип гумманизации, индивидуализации, системности, непрерывности образования;                                                                                                                                     6. Принцип развивающего образования через деятельность каждого ребенка  в зоне его ближайшего развития;                                                                                    7.Поддержка инициативы и  самостоятельности дошкольников в различных видах детской деятельности;                                                                                                              8. Сотрудничество детей и взрослых, узких специалистов, родителей;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5597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6603" y="168700"/>
            <a:ext cx="6840747" cy="62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6275" algn="ctr"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r>
              <a:rPr lang="ru-RU" sz="2800" b="1" dirty="0" smtClean="0"/>
              <a:t>Основные условия успешной адаптации:</a:t>
            </a:r>
            <a:endParaRPr lang="ru-RU" sz="2800" dirty="0" smtClean="0"/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Создание эмоциональной благоприятной атмосферы в группе;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Выработанный стиль общения с ребенком в ДОУ и семье;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Организация в адаптационный период  двигательной и игровой деятельности, направленной на формирование эмоциональных контактов «ребёнок-взрослый», «ребёнок – ребёнок», включающие игры и упражнения;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Игровые интегрированные занятия.</a:t>
            </a:r>
          </a:p>
          <a:p>
            <a:pPr marL="676275" indent="-391795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3488055" algn="ctr"/>
              </a:tabLst>
            </a:pPr>
            <a:endParaRPr lang="ru-RU" sz="1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Содержимое 5" descr="jigsaw-puzzle-block-modif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693" y="4584707"/>
            <a:ext cx="1661781" cy="1171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659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391" y="283336"/>
            <a:ext cx="67372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88055" algn="ctr"/>
              </a:tabLst>
            </a:pPr>
            <a:r>
              <a:rPr lang="ru-RU" sz="2800" b="1" spc="1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реализации проекта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3488055" algn="ctr"/>
              </a:tabLst>
            </a:pP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Подготовительный (работа воспитателей, работа с детьми, работа с родителями).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3488055" algn="ctr"/>
              </a:tabLst>
            </a:pP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Основной (работа с детьми, работа с родителями).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3488055" algn="ctr"/>
              </a:tabLst>
            </a:pP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Заключительный (работа воспитателей, работа с детьми, работа с родителями).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1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176" y="240874"/>
            <a:ext cx="6802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Не волнуйтесь наши мамы –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Хоть и  плачем мы подчас –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В садике нас очень любят,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И заботятся о нас!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777\Desktop\Новая папка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49" y="2913888"/>
            <a:ext cx="4206386" cy="2816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777\Desktop\Новая папка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799" y="2929749"/>
            <a:ext cx="3587496" cy="2853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6293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4872" y="0"/>
            <a:ext cx="6802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Все образовательные задачи проекта решались через интеграцию </a:t>
            </a:r>
          </a:p>
          <a:p>
            <a:r>
              <a:rPr lang="ru-RU" sz="2800" dirty="0" smtClean="0"/>
              <a:t>образовательных областей. </a:t>
            </a:r>
          </a:p>
          <a:p>
            <a:endParaRPr lang="ru-RU" sz="2800" dirty="0" smtClean="0"/>
          </a:p>
          <a:p>
            <a:r>
              <a:rPr lang="ru-RU" sz="2800" dirty="0" smtClean="0"/>
              <a:t>Познавательное развитие!</a:t>
            </a:r>
          </a:p>
          <a:p>
            <a:endParaRPr lang="ru-RU" sz="2800" dirty="0" smtClean="0"/>
          </a:p>
        </p:txBody>
      </p:sp>
      <p:pic>
        <p:nvPicPr>
          <p:cNvPr id="1026" name="Picture 2" descr="C:\Users\777\Desktop\MVI_0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503" y="2401824"/>
            <a:ext cx="4599854" cy="344989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925569" y="2615348"/>
            <a:ext cx="4625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Раз, два, три! На животных посмотри!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По лужайке все гуляют,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Дружно весело играют!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777\Desktop\Новая папка (2)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214" y="3764298"/>
            <a:ext cx="4125786" cy="237289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293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</TotalTime>
  <Words>697</Words>
  <Application>Microsoft Office PowerPoint</Application>
  <PresentationFormat>Экран (4:3)</PresentationFormat>
  <Paragraphs>129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Адаптация детей раннего возраста к условиям ДОУ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Папик</cp:lastModifiedBy>
  <cp:revision>81</cp:revision>
  <dcterms:created xsi:type="dcterms:W3CDTF">2015-02-19T20:52:53Z</dcterms:created>
  <dcterms:modified xsi:type="dcterms:W3CDTF">2017-05-16T10:41:58Z</dcterms:modified>
</cp:coreProperties>
</file>