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1" r:id="rId5"/>
    <p:sldId id="260" r:id="rId6"/>
    <p:sldId id="263" r:id="rId7"/>
    <p:sldId id="270" r:id="rId8"/>
    <p:sldId id="274" r:id="rId9"/>
    <p:sldId id="278" r:id="rId10"/>
    <p:sldId id="272" r:id="rId11"/>
    <p:sldId id="277" r:id="rId12"/>
    <p:sldId id="273" r:id="rId13"/>
    <p:sldId id="264" r:id="rId14"/>
    <p:sldId id="271" r:id="rId15"/>
    <p:sldId id="276" r:id="rId16"/>
    <p:sldId id="275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13679588_15-p-fon-dlya-prezentatsii-narodnoe-tvorchestvo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95228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4648200"/>
            <a:ext cx="4275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Воспитатели: Заева Наталья Николаевна</a:t>
            </a:r>
          </a:p>
          <a:p>
            <a:r>
              <a:rPr lang="ru-RU" dirty="0" smtClean="0"/>
              <a:t>                          Казакова Елена Алексеевна</a:t>
            </a:r>
          </a:p>
          <a:p>
            <a:r>
              <a:rPr lang="ru-RU" dirty="0" smtClean="0"/>
              <a:t>                           2022г.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2286000"/>
            <a:ext cx="452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Устное народное творчество и малыши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1921410_35-p-fon-dlya-prezentatsii-narodnogo-tvorchestv-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744677"/>
          </a:xfrm>
        </p:spPr>
      </p:pic>
      <p:sp>
        <p:nvSpPr>
          <p:cNvPr id="3" name="TextBox 2"/>
          <p:cNvSpPr txBox="1"/>
          <p:nvPr/>
        </p:nvSpPr>
        <p:spPr>
          <a:xfrm>
            <a:off x="685800" y="685800"/>
            <a:ext cx="484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Социально- коммуникативное развитие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ownloads\WhatsApp Image 2022-04-26 at 21.27.3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3581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95800" y="14478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Петушок, петушок,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Золотой гребешок,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Масляна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головушка,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Шелкова бородушка,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ты рано встаёшь,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Голосисто поёшь,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Деткам спать не даёшь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1921410_35-p-fon-dlya-prezentatsii-narodnogo-tvorchestv-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1599" cy="6744677"/>
          </a:xfrm>
          <a:prstGeom prst="rect">
            <a:avLst/>
          </a:prstGeom>
        </p:spPr>
      </p:pic>
      <p:pic>
        <p:nvPicPr>
          <p:cNvPr id="28674" name="Picture 2" descr="C:\Users\User\Downloads\5d917391-ba08-41d6-b580-6aeb14e51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57400"/>
            <a:ext cx="3581400" cy="408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457200"/>
            <a:ext cx="2520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Сенсорное развитие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838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мы выросли большие-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Посмотрите-ка какие!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Знаем мы и круг, квадрат!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Будет котик очень рад!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mothe\Downloads\01b1e34d-ae29-47b2-8583-05d76e3769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971800"/>
            <a:ext cx="36576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181600" y="13716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Колобок. Колобок,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Румяный бок,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Будем мы тебя поить.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Будем мы тебя кормить!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1921410_35-p-fon-dlya-prezentatsii-narodnogo-tvorchestv-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744677"/>
          </a:xfrm>
        </p:spPr>
      </p:pic>
      <p:sp>
        <p:nvSpPr>
          <p:cNvPr id="3" name="TextBox 2"/>
          <p:cNvSpPr txBox="1"/>
          <p:nvPr/>
        </p:nvSpPr>
        <p:spPr>
          <a:xfrm>
            <a:off x="1295400" y="6096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828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Смотрит солнышко в окошко,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Светит в нашу комнату.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захлопаем в ладошки-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рады солнышку.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295400"/>
            <a:ext cx="2632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рисуем солнышко,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Солнышко-колоколышко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066801"/>
            <a:ext cx="3017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пекли-пекли-пекли,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Булочек для котика напекли.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Пошёл котик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торжок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Купил котик пирожок.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Либо Бореньке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снесть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самому съесть.</a:t>
            </a:r>
          </a:p>
          <a:p>
            <a:endParaRPr lang="ru-RU" dirty="0"/>
          </a:p>
        </p:txBody>
      </p:sp>
      <p:pic>
        <p:nvPicPr>
          <p:cNvPr id="2050" name="Picture 2" descr="C:\Users\User\Downloads\eb60a892-a69f-45f7-92de-ea1549c6a2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8000"/>
            <a:ext cx="29718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mothe\Downloads\8fb02bea-7318-46bc-961b-c216b8860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497" y="2971800"/>
            <a:ext cx="3111103" cy="340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1921410_35-p-fon-dlya-prezentatsii-narodnogo-tvorchestv-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1219200" y="533400"/>
            <a:ext cx="306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990600"/>
            <a:ext cx="312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Ехали мы ехали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 страну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приехали.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572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у нашего кота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Шубка очень хороша!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Хоровод заведём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Вокруг котика пойдём!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ownloads\a4c5f474-7c73-474a-a857-ef164b2c52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3505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 descr="C:\Users\User\Downloads\9d0011f5-2781-4db1-ac40-2e64a0573b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3200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mothe\Downloads\4a770af5-842e-4884-9430-3f8aa90985d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962400"/>
            <a:ext cx="3124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90600" y="43434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Вышли мышки, как-то раз,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Посмотреть, который час.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Раз-два-три-четыре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мышки дёрнули за гири,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Бом-бом-бом!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Убежали мышки вон.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1921410_35-p-fon-dlya-prezentatsii-narodnogo-tvorchestv-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744677"/>
          </a:xfrm>
        </p:spPr>
      </p:pic>
      <p:sp>
        <p:nvSpPr>
          <p:cNvPr id="3" name="TextBox 2"/>
          <p:cNvSpPr txBox="1"/>
          <p:nvPr/>
        </p:nvSpPr>
        <p:spPr>
          <a:xfrm>
            <a:off x="990600" y="1371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457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Музыкальное  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8382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Еле-еле-еле-еле,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Закружились карусели,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потом, потом, потом,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бегом ,бегом, бегом.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0d24c6b0-f3c2-4783-b99a-2abea5e70e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33528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8000" y="8382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Тише, тише, не спишите,</a:t>
            </a: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Карусель остановите,</a:t>
            </a: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Раз-два, раз-два,</a:t>
            </a: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и кончилась игра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mothe\Downloads\84f6a4f0-82de-4f41-b56b-405e471e2b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90800"/>
            <a:ext cx="3886200" cy="340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172200" y="2057400"/>
            <a:ext cx="2313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танцуем и поём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весело живём!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1921410_35-p-fon-dlya-prezentatsii-narodnogo-tvorchestv-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Содержимое 3" descr="1611921410_35-p-fon-dlya-prezentatsii-narodnogo-tvorchestv-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491"/>
            <a:ext cx="9296400" cy="70308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5400" y="381000"/>
            <a:ext cx="541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762000"/>
            <a:ext cx="7162800" cy="460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над проектом была поэтапной через интеграцию образовательных областей.  В ходе реализации проекта в группе были пополнены зоны театрализации,  игры двигательной активности  с учётом возрастных особенностей детей раннего возраста.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Дети познакомились с русскими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потешками,песенками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понятиями плохо и хорошо, добро .Малыши с интересом участвовали в драматизации «Кисонька-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Мурысонька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«Петушок , золотой гребешок», проживая много радостных эмоций,  познакомились с русскими  народными сказками,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«Колобок», «Репка», «Волк и семеро козлят», «Теремок». Проектная деятельность способствовала активизации словаря детей.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продуктивной деятельности  воспитателей с детьми  обогащался сенсорный опыт детей (90%), малыши различают основные формы деталей строительного материала и с помощью взрослого сооружают разнообразные постройки для сказочных героев.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953000"/>
            <a:ext cx="7772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-дети  с интересом слушают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следят за действиями героев 100%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-могут рассказать об изображённом на сюжетной картинке  41%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-участвуют в обыгрывании и заучивании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50%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-проявляют интерес к книгам, рассматриванию иллюстраций к знакомым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русским  народным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сказкам 100%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1921410_35-p-fon-dlya-prezentatsii-narodnogo-tvorchestv-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066800" y="6858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3733800"/>
            <a:ext cx="670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группе оформлена  фотовыставка по теме  «Любимые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95% родителей убедились в необходимости  игр с детьми, появилось желание читать им детскую художественную  разных жанров дома.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9906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нашей группы приняли активное участие в создании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уголка театрализованной деятельности, изготовили персонажей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пластиковых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стаканчиковна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мастер-классе-90%.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Оказали помощь в оформлении альбома «Наши любимые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Книжный уголок пополнился домашними книгами  с красочными иллюстрациями разных художников-иллюстраторов и различных писателей.  Подготовили для родителей (законных представителей) папки- раскладушки «Игры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«Читаем сказки дома»,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«Колыбельные песни для малышей».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219200" y="3048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1921410_35-p-fon-dlya-prezentatsii-narodnogo-tvorchestv-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209800" y="2362200"/>
            <a:ext cx="483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611921410_35-p-fon-dlya-prezentatsii-narodnogo-tvorchestv-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TextBox 3"/>
          <p:cNvSpPr txBox="1"/>
          <p:nvPr/>
        </p:nvSpPr>
        <p:spPr>
          <a:xfrm>
            <a:off x="1143000" y="9906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считал, что сказки, песенки,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являются незаменимым средством пробуждения познавательной активности, самостоятельности, яркой индивидуальности.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ukhomlinskij-734x1024.jpg"/>
          <p:cNvPicPr>
            <a:picLocks noChangeAspect="1"/>
          </p:cNvPicPr>
          <p:nvPr/>
        </p:nvPicPr>
        <p:blipFill>
          <a:blip r:embed="rId3" cstate="print"/>
          <a:srcRect l="-13513" t="-1937" r="-5405" b="10885"/>
          <a:stretch>
            <a:fillRect/>
          </a:stretch>
        </p:blipFill>
        <p:spPr>
          <a:xfrm>
            <a:off x="2743200" y="2362200"/>
            <a:ext cx="3505200" cy="37441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1921410_35-p-fon-dlya-prezentatsii-narodnogo-tvorchestv-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838200" y="533400"/>
            <a:ext cx="7696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Актуальность проекта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Родная культура, как отец и мать, должна стать неотъемлемой частью души ребёнка,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началом порождающим личность.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устном народном творчестве, как нигде сохранились особенные черты русского характера, представления о доброте, храбрости , трудолюбии.  Знакомя детей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песенками, сказками, тем самым приобщаем их  к общечеловеческим ценностям. Благодаря этому, русский народный фольклор является богатейшим источником познавательного, речевого и нравственного развития детей.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Повторяя слова, эмоциональное  обращение невольно заставляет  малыша прислушиваться.  С их помощью у ребёнка развивается речевой слух,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произношение звуков.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Целенаправленное и систематическое использование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помогает детям овладеть;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-Родным языком;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-Разными видами деятельности (лепка, рисование, конструирование, физическое и музыкальное развитие);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-Первоначальные навыки самообслуживания и гигиены.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611921410_35-p-fon-dlya-prezentatsii-narodnogo-tvorchestv-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62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762000"/>
            <a:ext cx="6705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Цели проекта: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-Создать необходимые условия для положительных эмоций, развития речевых навыков и памяти ребенка для пробуждения познавательной активности, самостоятельности детей и в различных видах детской деятельности.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2286000"/>
            <a:ext cx="7315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Задачи проекта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Приучать детей слушать короткие, доступные по содержанию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-Стимулировать детей повторять за воспитателем слова и фразы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-Формировать грамматический строй речи.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Развивать диалогическую и звуковую культуру речи детей.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611921410_35-p-fon-dlya-prezentatsii-narodnogo-tvorchestv-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0600" y="609600"/>
            <a:ext cx="5572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Виды русского народного творчества: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1295400"/>
            <a:ext cx="4877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Устное народное творчество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1752600"/>
            <a:ext cx="4986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Народно- прикладное искусство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25146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295401" y="2286000"/>
            <a:ext cx="4733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Большие народные жанры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7800" y="2743200"/>
            <a:ext cx="3533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песни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1600" y="3124200"/>
            <a:ext cx="3666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1600" y="35052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Малые фольклорные жанры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3962400"/>
            <a:ext cx="35463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Колыбельные песни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Заклички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Прибаутки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Песенки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Пестушки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1921410_35-p-fon-dlya-prezentatsii-narodnogo-tvorchestv-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744677"/>
          </a:xfrm>
        </p:spPr>
      </p:pic>
      <p:sp>
        <p:nvSpPr>
          <p:cNvPr id="3" name="Прямоугольник 2"/>
          <p:cNvSpPr/>
          <p:nvPr/>
        </p:nvSpPr>
        <p:spPr>
          <a:xfrm>
            <a:off x="1219200" y="609600"/>
            <a:ext cx="685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Звучность, ритмичность,  напевность, занимательность жанров устного народного творчества вызывают желание у наших воспитанников повторять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попевки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песенки, что способствует развитию разговорной речи и общению детей раннего возраста.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организованно образовательной деятельности с детьми используются наглядные средства (игрушки, картинки, иллюстрации) с помощью которых создаётся развёрнутая картина действий. Одним из главных приёмов наглядности является приём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произведения. Приём инсценировки сочетается с синхронным чтением, что помогает соединить зрительные и слуховые стимулы. С помощью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дети учатся разнообразным выразительным движениям.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Дети показывают, как неуклюже ходит медведь, мягко крадётся лиса, скачет козлик, осторожно ходит котик и т. д.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1921410_35-p-fon-dlya-prezentatsii-narodnogo-tvorchestv-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Содержимое 3" descr="1611921410_35-p-fon-dlya-prezentatsii-narodnogo-tvorchestv-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6096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User\Downloads\900162d5-b194-40d7-abf0-80b24ee4f2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05400" y="1447800"/>
            <a:ext cx="25567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Чистая водичка.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Умоет наше личико,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Намочит нас немножко,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 . Лады, лады,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боимся мы воды,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Чисто умываемся,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Любе улыбаемся.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611921410_35-p-fon-dlya-prezentatsii-narodnogo-tvorchestv-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744677"/>
          </a:xfrm>
        </p:spPr>
      </p:pic>
      <p:sp>
        <p:nvSpPr>
          <p:cNvPr id="3" name="TextBox 2"/>
          <p:cNvSpPr txBox="1"/>
          <p:nvPr/>
        </p:nvSpPr>
        <p:spPr>
          <a:xfrm>
            <a:off x="1143000" y="609600"/>
            <a:ext cx="440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Речевое  развитие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990600"/>
            <a:ext cx="25602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Люли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люленьки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Прилетели гуленьки.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Сели гули на кровать,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Стали гули ворковать.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Стали гули ворковать,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Нашу Катю качать.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066800"/>
            <a:ext cx="2159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Ай-ай-Ай!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Ты, собачка, не лай,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Белолапа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не скули,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Нашу машу не буди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WhatsApp Image 2022-04-27 at 19.57.2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95600"/>
            <a:ext cx="3048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ownloads\3d9afd3b-448b-4b39-8234-e970c59dd6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514600"/>
            <a:ext cx="32766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1921410_35-p-fon-dlya-prezentatsii-narodnogo-tvorchestv-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381000"/>
            <a:ext cx="440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Речевое  развитие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othe\Downloads\d8c832c8-b5f7-47de-a8b8-b46fd521b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57200"/>
            <a:ext cx="259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mothe\Downloads\569dd24c-30de-4737-8dbf-87506b9aad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609600"/>
            <a:ext cx="2514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mothe\Downloads\8184ee6a-ea2f-49a3-bb73-814104f2d5d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200400"/>
            <a:ext cx="2362200" cy="31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mothe\Downloads\534303bc-5e65-4da2-858e-a63ef24db52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200400"/>
            <a:ext cx="2667000" cy="31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85800" y="42672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–румяный привереда.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Убежал от бабки с дедом.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дорожке скок да скок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Покатился колобок!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8382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-были семь ребят,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Белых маленьких козлят.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их любила,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Молочком поила.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ответим без подсказки,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сумел спасти ребят.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знаем мы из сказки: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«Волк и семеро козлят».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1035</Words>
  <Application>Microsoft Office PowerPoint</Application>
  <PresentationFormat>Экран (4:3)</PresentationFormat>
  <Paragraphs>164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User</cp:lastModifiedBy>
  <cp:revision>145</cp:revision>
  <dcterms:created xsi:type="dcterms:W3CDTF">2006-08-16T00:00:00Z</dcterms:created>
  <dcterms:modified xsi:type="dcterms:W3CDTF">2022-05-07T07:53:25Z</dcterms:modified>
</cp:coreProperties>
</file>